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89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i Bagal" userId="4d524587-cd7f-487b-8af0-a77ab4eb2f60" providerId="ADAL" clId="{98C85AC7-CFD5-4D17-92CB-C7F1F2F1BC74}"/>
    <pc:docChg chg="custSel modSld">
      <pc:chgData name="Vaishnavi Bagal" userId="4d524587-cd7f-487b-8af0-a77ab4eb2f60" providerId="ADAL" clId="{98C85AC7-CFD5-4D17-92CB-C7F1F2F1BC74}" dt="2025-09-18T06:41:03.996" v="3" actId="1076"/>
      <pc:docMkLst>
        <pc:docMk/>
      </pc:docMkLst>
      <pc:sldChg chg="addSp delSp modSp mod">
        <pc:chgData name="Vaishnavi Bagal" userId="4d524587-cd7f-487b-8af0-a77ab4eb2f60" providerId="ADAL" clId="{98C85AC7-CFD5-4D17-92CB-C7F1F2F1BC74}" dt="2025-09-18T06:41:03.996" v="3" actId="1076"/>
        <pc:sldMkLst>
          <pc:docMk/>
          <pc:sldMk cId="611567175" sldId="278"/>
        </pc:sldMkLst>
        <pc:spChg chg="mod">
          <ac:chgData name="Vaishnavi Bagal" userId="4d524587-cd7f-487b-8af0-a77ab4eb2f60" providerId="ADAL" clId="{98C85AC7-CFD5-4D17-92CB-C7F1F2F1BC74}" dt="2025-09-18T06:41:03.996" v="3" actId="1076"/>
          <ac:spMkLst>
            <pc:docMk/>
            <pc:sldMk cId="611567175" sldId="278"/>
            <ac:spMk id="2" creationId="{28BAC361-0D7A-DC05-86B5-6DD77D322F5B}"/>
          </ac:spMkLst>
        </pc:spChg>
        <pc:spChg chg="del mod">
          <ac:chgData name="Vaishnavi Bagal" userId="4d524587-cd7f-487b-8af0-a77ab4eb2f60" providerId="ADAL" clId="{98C85AC7-CFD5-4D17-92CB-C7F1F2F1BC74}" dt="2025-09-18T06:40:58.401" v="1" actId="478"/>
          <ac:spMkLst>
            <pc:docMk/>
            <pc:sldMk cId="611567175" sldId="278"/>
            <ac:spMk id="3" creationId="{1BE98EFF-197D-3136-70B9-7BBD30A48931}"/>
          </ac:spMkLst>
        </pc:spChg>
        <pc:spChg chg="add del mod">
          <ac:chgData name="Vaishnavi Bagal" userId="4d524587-cd7f-487b-8af0-a77ab4eb2f60" providerId="ADAL" clId="{98C85AC7-CFD5-4D17-92CB-C7F1F2F1BC74}" dt="2025-09-18T06:41:00.115" v="2" actId="478"/>
          <ac:spMkLst>
            <pc:docMk/>
            <pc:sldMk cId="611567175" sldId="278"/>
            <ac:spMk id="5" creationId="{A8171892-8538-2BAB-FFA2-B70C7A99F2A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INVENTORY MANAGEMENT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907A3-875A-2C62-E606-D197A8407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7845E9-7C50-3873-C1D1-3BB2D012D5AE}"/>
              </a:ext>
            </a:extLst>
          </p:cNvPr>
          <p:cNvSpPr txBox="1"/>
          <p:nvPr/>
        </p:nvSpPr>
        <p:spPr>
          <a:xfrm>
            <a:off x="4995647" y="538999"/>
            <a:ext cx="466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8CF23-72AB-A187-2342-47DE8B7A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0" y="1430995"/>
            <a:ext cx="7243560" cy="48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7FBDA-A6FC-F92C-DA13-92110A1B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2E0CE3-AFBC-BA3A-7981-986F36AE7817}"/>
              </a:ext>
            </a:extLst>
          </p:cNvPr>
          <p:cNvSpPr txBox="1"/>
          <p:nvPr/>
        </p:nvSpPr>
        <p:spPr>
          <a:xfrm>
            <a:off x="4935262" y="435482"/>
            <a:ext cx="466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BB773-5F1A-631A-7E54-8D1FCCBD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9" y="1299541"/>
            <a:ext cx="9389422" cy="49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D1299-A00C-E131-507B-10BFCFAA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C0C8B8-E659-436F-D3BA-7EDC6761D668}"/>
              </a:ext>
            </a:extLst>
          </p:cNvPr>
          <p:cNvSpPr txBox="1"/>
          <p:nvPr/>
        </p:nvSpPr>
        <p:spPr>
          <a:xfrm>
            <a:off x="4935262" y="435482"/>
            <a:ext cx="466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523E7-6978-4379-11C9-C7E36542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9" y="1299541"/>
            <a:ext cx="9389422" cy="49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11" y="1076008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93" y="3200402"/>
            <a:ext cx="3200400" cy="68148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0521" y="159157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Menu</a:t>
            </a:r>
          </a:p>
          <a:p>
            <a:r>
              <a:rPr lang="en-US" dirty="0"/>
              <a:t>Add item</a:t>
            </a:r>
          </a:p>
          <a:p>
            <a:r>
              <a:rPr lang="en-US" dirty="0"/>
              <a:t>View Item</a:t>
            </a:r>
          </a:p>
          <a:p>
            <a:r>
              <a:rPr lang="en-US" dirty="0"/>
              <a:t>Delete item</a:t>
            </a:r>
          </a:p>
          <a:p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3FA6-01D3-B58E-E2F0-EEB8110C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FF0138D3-E0A8-439A-EE35-CB7B61A8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" t="172" r="45032" b="-172"/>
          <a:stretch/>
        </p:blipFill>
        <p:spPr>
          <a:xfrm>
            <a:off x="878889" y="716537"/>
            <a:ext cx="10229776" cy="5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832F-6360-11A6-5EB3-500D83D7C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B83CF-444B-AEBB-825A-593C4B57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04" y="1006373"/>
            <a:ext cx="9475392" cy="52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9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AC238-1AF3-4E81-D760-37B4AEB65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A33FD-5CFA-4F72-2BED-F0961D9F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14" y="484656"/>
            <a:ext cx="11022171" cy="58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A574-A467-5637-D4E9-5C0A15EE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155F1F-BEDE-9E46-E047-F5A8832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68" y="1335999"/>
            <a:ext cx="10278463" cy="46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2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80BE-F67D-AC99-7EF7-33D91023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03E13-008E-5BD1-94E6-701BBE0B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79" y="749857"/>
            <a:ext cx="9969441" cy="56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E66EA-6655-1E70-214B-3D9CE229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0779E-1A22-D06F-9BAF-8AED2BE7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89" y="1401413"/>
            <a:ext cx="10317177" cy="4395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2D33D-7D05-07D0-EDFC-E25C01AFB2A0}"/>
              </a:ext>
            </a:extLst>
          </p:cNvPr>
          <p:cNvSpPr txBox="1"/>
          <p:nvPr/>
        </p:nvSpPr>
        <p:spPr>
          <a:xfrm>
            <a:off x="4995647" y="538999"/>
            <a:ext cx="466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921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C518D-7DDF-E14D-FDCC-F150EB0B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FA57B6-5215-1ECE-0960-01819C69A869}"/>
              </a:ext>
            </a:extLst>
          </p:cNvPr>
          <p:cNvSpPr txBox="1"/>
          <p:nvPr/>
        </p:nvSpPr>
        <p:spPr>
          <a:xfrm>
            <a:off x="4995647" y="538999"/>
            <a:ext cx="4666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600C2-EA7A-EB7C-360A-EA60BD0F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0" y="1430995"/>
            <a:ext cx="7243560" cy="48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80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{DFFF326C-2174-4467-B5DD-4771411995EE}TF96423eb0-8e02-4a99-b83b-bc60d19202d5328e4d86_win32-c07ae754e67e</Template>
  <TotalTime>102</TotalTime>
  <Words>20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Quire Sans Pro Light</vt:lpstr>
      <vt:lpstr>Tisa Offc Serif Pro</vt:lpstr>
      <vt:lpstr>Custom</vt:lpstr>
      <vt:lpstr>INVENTORY MANAGEMENT SYSTEM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Vaishnavi Bagal</dc:creator>
  <cp:lastModifiedBy>Vaishnavi Bagal</cp:lastModifiedBy>
  <cp:revision>1</cp:revision>
  <dcterms:created xsi:type="dcterms:W3CDTF">2025-09-18T04:56:54Z</dcterms:created>
  <dcterms:modified xsi:type="dcterms:W3CDTF">2025-09-18T06:41:04Z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